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 err="1" smtClean="0"/>
              <a:t>Grafik</a:t>
            </a:r>
            <a:r>
              <a:rPr lang="en-US" dirty="0" smtClean="0"/>
              <a:t> </a:t>
            </a:r>
            <a:r>
              <a:rPr lang="en-US" dirty="0" err="1" smtClean="0"/>
              <a:t>Tablomuz</a:t>
            </a:r>
            <a:endParaRPr lang="tr-TR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tr-T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Deneme 1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Sayfa1!$A$2:$A$5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FC-480F-AC24-AE6F6E6CA554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Deneme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Sayfa1!$A$2:$A$5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Sayfa1!$C$2:$C$5</c:f>
              <c:numCache>
                <c:formatCode>General</c:formatCode>
                <c:ptCount val="4"/>
                <c:pt idx="0">
                  <c:v>2.4</c:v>
                </c:pt>
                <c:pt idx="1">
                  <c:v>66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FC-480F-AC24-AE6F6E6CA554}"/>
            </c:ext>
          </c:extLst>
        </c:ser>
        <c:ser>
          <c:idx val="2"/>
          <c:order val="2"/>
          <c:tx>
            <c:strRef>
              <c:f>Sayfa1!$D$1</c:f>
              <c:strCache>
                <c:ptCount val="1"/>
                <c:pt idx="0">
                  <c:v>Seri 3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Sayfa1!$A$2:$A$5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Sayfa1!$D$2:$D$5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FC-480F-AC24-AE6F6E6CA55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44060752"/>
        <c:axId val="1144062000"/>
      </c:barChart>
      <c:catAx>
        <c:axId val="1144060752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144062000"/>
        <c:crosses val="autoZero"/>
        <c:auto val="1"/>
        <c:lblAlgn val="ctr"/>
        <c:lblOffset val="100"/>
        <c:noMultiLvlLbl val="0"/>
      </c:catAx>
      <c:valAx>
        <c:axId val="1144062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14406075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064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</c:dTable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F56C0-CD5C-4286-A8A5-E1E193D548F2}" type="doc">
      <dgm:prSet loTypeId="urn:microsoft.com/office/officeart/2005/8/layout/vList4" loCatId="list" qsTypeId="urn:microsoft.com/office/officeart/2005/8/quickstyle/3d9" qsCatId="3D" csTypeId="urn:microsoft.com/office/officeart/2005/8/colors/colorful5" csCatId="colorful" phldr="0"/>
      <dgm:spPr/>
      <dgm:t>
        <a:bodyPr/>
        <a:lstStyle/>
        <a:p>
          <a:endParaRPr lang="tr-TR"/>
        </a:p>
      </dgm:t>
    </dgm:pt>
    <dgm:pt modelId="{7BB82ED0-AFDE-4EF2-BC62-15789D981AA5}">
      <dgm:prSet phldrT="[Metin]" phldr="1"/>
      <dgm:spPr/>
      <dgm:t>
        <a:bodyPr/>
        <a:lstStyle/>
        <a:p>
          <a:endParaRPr lang="tr-TR"/>
        </a:p>
      </dgm:t>
    </dgm:pt>
    <dgm:pt modelId="{7E57254C-CF05-4E9F-8A62-814539EFC715}" type="parTrans" cxnId="{4920865A-CBE0-4EFE-808B-B37452B03957}">
      <dgm:prSet/>
      <dgm:spPr/>
      <dgm:t>
        <a:bodyPr/>
        <a:lstStyle/>
        <a:p>
          <a:endParaRPr lang="tr-TR"/>
        </a:p>
      </dgm:t>
    </dgm:pt>
    <dgm:pt modelId="{26452F0E-05DE-4C39-9CAF-BF111120F088}" type="sibTrans" cxnId="{4920865A-CBE0-4EFE-808B-B37452B03957}">
      <dgm:prSet/>
      <dgm:spPr/>
      <dgm:t>
        <a:bodyPr/>
        <a:lstStyle/>
        <a:p>
          <a:endParaRPr lang="tr-TR"/>
        </a:p>
      </dgm:t>
    </dgm:pt>
    <dgm:pt modelId="{C2890999-FA0E-4A88-A667-EB882799AB4C}">
      <dgm:prSet phldrT="[Metin]" phldr="1"/>
      <dgm:spPr/>
      <dgm:t>
        <a:bodyPr/>
        <a:lstStyle/>
        <a:p>
          <a:endParaRPr lang="tr-TR"/>
        </a:p>
      </dgm:t>
    </dgm:pt>
    <dgm:pt modelId="{066426F6-D8CF-4898-92C5-69325CE9EAEB}" type="parTrans" cxnId="{D4C22A59-819E-4369-B71C-944B113B1A79}">
      <dgm:prSet/>
      <dgm:spPr/>
      <dgm:t>
        <a:bodyPr/>
        <a:lstStyle/>
        <a:p>
          <a:endParaRPr lang="tr-TR"/>
        </a:p>
      </dgm:t>
    </dgm:pt>
    <dgm:pt modelId="{1DE44C1C-0C92-4999-9412-B214A537ED63}" type="sibTrans" cxnId="{D4C22A59-819E-4369-B71C-944B113B1A79}">
      <dgm:prSet/>
      <dgm:spPr/>
      <dgm:t>
        <a:bodyPr/>
        <a:lstStyle/>
        <a:p>
          <a:endParaRPr lang="tr-TR"/>
        </a:p>
      </dgm:t>
    </dgm:pt>
    <dgm:pt modelId="{1E4650EB-A710-4DED-AA59-D4439DEB6212}">
      <dgm:prSet phldrT="[Metin]" phldr="1"/>
      <dgm:spPr/>
      <dgm:t>
        <a:bodyPr/>
        <a:lstStyle/>
        <a:p>
          <a:endParaRPr lang="tr-TR"/>
        </a:p>
      </dgm:t>
    </dgm:pt>
    <dgm:pt modelId="{8E978D73-93B0-4A16-AE78-9BC81ABEAE3D}" type="parTrans" cxnId="{FAF3B882-19F7-4378-945B-A25866FCE339}">
      <dgm:prSet/>
      <dgm:spPr/>
      <dgm:t>
        <a:bodyPr/>
        <a:lstStyle/>
        <a:p>
          <a:endParaRPr lang="tr-TR"/>
        </a:p>
      </dgm:t>
    </dgm:pt>
    <dgm:pt modelId="{7DAE767D-500C-449F-93B8-C6FCCC9DFA08}" type="sibTrans" cxnId="{FAF3B882-19F7-4378-945B-A25866FCE339}">
      <dgm:prSet/>
      <dgm:spPr/>
      <dgm:t>
        <a:bodyPr/>
        <a:lstStyle/>
        <a:p>
          <a:endParaRPr lang="tr-TR"/>
        </a:p>
      </dgm:t>
    </dgm:pt>
    <dgm:pt modelId="{290FB4FE-59EC-4372-98B4-4DF5E15C3D15}">
      <dgm:prSet phldrT="[Metin]" phldr="1"/>
      <dgm:spPr/>
      <dgm:t>
        <a:bodyPr/>
        <a:lstStyle/>
        <a:p>
          <a:endParaRPr lang="tr-TR"/>
        </a:p>
      </dgm:t>
    </dgm:pt>
    <dgm:pt modelId="{86E114FB-5C77-41DE-8B95-F4D7B7B648F7}" type="parTrans" cxnId="{2A35ED12-FCD4-45FE-BD8D-87F7040FDDB6}">
      <dgm:prSet/>
      <dgm:spPr/>
      <dgm:t>
        <a:bodyPr/>
        <a:lstStyle/>
        <a:p>
          <a:endParaRPr lang="tr-TR"/>
        </a:p>
      </dgm:t>
    </dgm:pt>
    <dgm:pt modelId="{D2AC4953-07D9-4DE0-B4D6-4F5ACD336094}" type="sibTrans" cxnId="{2A35ED12-FCD4-45FE-BD8D-87F7040FDDB6}">
      <dgm:prSet/>
      <dgm:spPr/>
      <dgm:t>
        <a:bodyPr/>
        <a:lstStyle/>
        <a:p>
          <a:endParaRPr lang="tr-TR"/>
        </a:p>
      </dgm:t>
    </dgm:pt>
    <dgm:pt modelId="{F9282D48-66F7-43E5-8789-954B18B5E699}">
      <dgm:prSet phldrT="[Metin]" phldr="1"/>
      <dgm:spPr/>
      <dgm:t>
        <a:bodyPr/>
        <a:lstStyle/>
        <a:p>
          <a:endParaRPr lang="tr-TR"/>
        </a:p>
      </dgm:t>
    </dgm:pt>
    <dgm:pt modelId="{12C45771-A9FE-4D16-B833-AFE0BA72BC10}" type="parTrans" cxnId="{A2CA120D-FC75-4B7A-A202-BDDFCF2C30CA}">
      <dgm:prSet/>
      <dgm:spPr/>
      <dgm:t>
        <a:bodyPr/>
        <a:lstStyle/>
        <a:p>
          <a:endParaRPr lang="tr-TR"/>
        </a:p>
      </dgm:t>
    </dgm:pt>
    <dgm:pt modelId="{63B5A4A0-F4EE-4344-A48C-E7DF26530714}" type="sibTrans" cxnId="{A2CA120D-FC75-4B7A-A202-BDDFCF2C30CA}">
      <dgm:prSet/>
      <dgm:spPr/>
      <dgm:t>
        <a:bodyPr/>
        <a:lstStyle/>
        <a:p>
          <a:endParaRPr lang="tr-TR"/>
        </a:p>
      </dgm:t>
    </dgm:pt>
    <dgm:pt modelId="{419DF91D-8680-45CB-B531-45917EC7B1FB}">
      <dgm:prSet phldrT="[Metin]" phldr="1"/>
      <dgm:spPr/>
      <dgm:t>
        <a:bodyPr/>
        <a:lstStyle/>
        <a:p>
          <a:endParaRPr lang="tr-TR"/>
        </a:p>
      </dgm:t>
    </dgm:pt>
    <dgm:pt modelId="{907B0E1C-2515-44BA-AB93-26C20EC6EF82}" type="parTrans" cxnId="{79075458-630C-42AA-A450-BBFACB96B1E3}">
      <dgm:prSet/>
      <dgm:spPr/>
      <dgm:t>
        <a:bodyPr/>
        <a:lstStyle/>
        <a:p>
          <a:endParaRPr lang="tr-TR"/>
        </a:p>
      </dgm:t>
    </dgm:pt>
    <dgm:pt modelId="{09A19359-D160-460A-BD54-9E6951701D33}" type="sibTrans" cxnId="{79075458-630C-42AA-A450-BBFACB96B1E3}">
      <dgm:prSet/>
      <dgm:spPr/>
      <dgm:t>
        <a:bodyPr/>
        <a:lstStyle/>
        <a:p>
          <a:endParaRPr lang="tr-TR"/>
        </a:p>
      </dgm:t>
    </dgm:pt>
    <dgm:pt modelId="{B348CA29-12A8-4448-8833-45983E19DE78}">
      <dgm:prSet phldrT="[Metin]" phldr="1"/>
      <dgm:spPr/>
      <dgm:t>
        <a:bodyPr/>
        <a:lstStyle/>
        <a:p>
          <a:endParaRPr lang="tr-TR"/>
        </a:p>
      </dgm:t>
    </dgm:pt>
    <dgm:pt modelId="{1C7045ED-2BDA-43B3-AF22-2C654B22A7E8}" type="parTrans" cxnId="{B71AC066-7472-4441-9D85-301EA57FB1A3}">
      <dgm:prSet/>
      <dgm:spPr/>
      <dgm:t>
        <a:bodyPr/>
        <a:lstStyle/>
        <a:p>
          <a:endParaRPr lang="tr-TR"/>
        </a:p>
      </dgm:t>
    </dgm:pt>
    <dgm:pt modelId="{F18A887F-DFF0-492D-9E8A-99393A1FCB37}" type="sibTrans" cxnId="{B71AC066-7472-4441-9D85-301EA57FB1A3}">
      <dgm:prSet/>
      <dgm:spPr/>
      <dgm:t>
        <a:bodyPr/>
        <a:lstStyle/>
        <a:p>
          <a:endParaRPr lang="tr-TR"/>
        </a:p>
      </dgm:t>
    </dgm:pt>
    <dgm:pt modelId="{52CBDA58-0CB6-4B08-B113-38C75D6E5DB3}">
      <dgm:prSet phldrT="[Metin]" phldr="1"/>
      <dgm:spPr/>
      <dgm:t>
        <a:bodyPr/>
        <a:lstStyle/>
        <a:p>
          <a:endParaRPr lang="tr-TR"/>
        </a:p>
      </dgm:t>
    </dgm:pt>
    <dgm:pt modelId="{5377330A-AD86-465B-B0E9-9E2F14BB16D0}" type="parTrans" cxnId="{09B48B6B-2ADB-494F-A426-6E8B7A3692B0}">
      <dgm:prSet/>
      <dgm:spPr/>
      <dgm:t>
        <a:bodyPr/>
        <a:lstStyle/>
        <a:p>
          <a:endParaRPr lang="tr-TR"/>
        </a:p>
      </dgm:t>
    </dgm:pt>
    <dgm:pt modelId="{A532D776-6BE6-4B6E-9942-F3DF63B02D45}" type="sibTrans" cxnId="{09B48B6B-2ADB-494F-A426-6E8B7A3692B0}">
      <dgm:prSet/>
      <dgm:spPr/>
      <dgm:t>
        <a:bodyPr/>
        <a:lstStyle/>
        <a:p>
          <a:endParaRPr lang="tr-TR"/>
        </a:p>
      </dgm:t>
    </dgm:pt>
    <dgm:pt modelId="{DD1239E8-1E34-4E0C-8159-B68723E2F5A1}">
      <dgm:prSet phldrT="[Metin]" phldr="1"/>
      <dgm:spPr/>
      <dgm:t>
        <a:bodyPr/>
        <a:lstStyle/>
        <a:p>
          <a:endParaRPr lang="tr-TR"/>
        </a:p>
      </dgm:t>
    </dgm:pt>
    <dgm:pt modelId="{0C80C943-0A5A-4C6A-AC82-E3A02C8F1CA9}" type="parTrans" cxnId="{BA5DDA18-47DC-4037-B9CE-E7132C635698}">
      <dgm:prSet/>
      <dgm:spPr/>
      <dgm:t>
        <a:bodyPr/>
        <a:lstStyle/>
        <a:p>
          <a:endParaRPr lang="tr-TR"/>
        </a:p>
      </dgm:t>
    </dgm:pt>
    <dgm:pt modelId="{6A6F5FCA-A815-4106-8885-487E58ACC1DF}" type="sibTrans" cxnId="{BA5DDA18-47DC-4037-B9CE-E7132C635698}">
      <dgm:prSet/>
      <dgm:spPr/>
      <dgm:t>
        <a:bodyPr/>
        <a:lstStyle/>
        <a:p>
          <a:endParaRPr lang="tr-TR"/>
        </a:p>
      </dgm:t>
    </dgm:pt>
    <dgm:pt modelId="{FD228158-D4C7-434A-BFE2-0500920E9A07}" type="pres">
      <dgm:prSet presAssocID="{3A3F56C0-CD5C-4286-A8A5-E1E193D548F2}" presName="linear" presStyleCnt="0">
        <dgm:presLayoutVars>
          <dgm:dir/>
          <dgm:resizeHandles val="exact"/>
        </dgm:presLayoutVars>
      </dgm:prSet>
      <dgm:spPr/>
    </dgm:pt>
    <dgm:pt modelId="{713F5D18-1DDA-46E9-94EA-FBB0B1930615}" type="pres">
      <dgm:prSet presAssocID="{7BB82ED0-AFDE-4EF2-BC62-15789D981AA5}" presName="comp" presStyleCnt="0"/>
      <dgm:spPr/>
    </dgm:pt>
    <dgm:pt modelId="{BF143DAF-FFDA-4DCE-B720-BACA9FED7060}" type="pres">
      <dgm:prSet presAssocID="{7BB82ED0-AFDE-4EF2-BC62-15789D981AA5}" presName="box" presStyleLbl="node1" presStyleIdx="0" presStyleCnt="3"/>
      <dgm:spPr/>
    </dgm:pt>
    <dgm:pt modelId="{6168746C-60D5-46F5-8B16-68BDAA2B9592}" type="pres">
      <dgm:prSet presAssocID="{7BB82ED0-AFDE-4EF2-BC62-15789D981AA5}" presName="img" presStyleLbl="fgImgPlace1" presStyleIdx="0" presStyleCnt="3"/>
      <dgm:spPr/>
    </dgm:pt>
    <dgm:pt modelId="{681D92B5-C043-4506-93A3-A38459C23682}" type="pres">
      <dgm:prSet presAssocID="{7BB82ED0-AFDE-4EF2-BC62-15789D981AA5}" presName="text" presStyleLbl="node1" presStyleIdx="0" presStyleCnt="3">
        <dgm:presLayoutVars>
          <dgm:bulletEnabled val="1"/>
        </dgm:presLayoutVars>
      </dgm:prSet>
      <dgm:spPr/>
    </dgm:pt>
    <dgm:pt modelId="{09E621A3-919E-4277-B113-AE4BB0DE84FA}" type="pres">
      <dgm:prSet presAssocID="{26452F0E-05DE-4C39-9CAF-BF111120F088}" presName="spacer" presStyleCnt="0"/>
      <dgm:spPr/>
    </dgm:pt>
    <dgm:pt modelId="{70225BAD-E55F-435D-B6E7-24DCB5ECFFB0}" type="pres">
      <dgm:prSet presAssocID="{290FB4FE-59EC-4372-98B4-4DF5E15C3D15}" presName="comp" presStyleCnt="0"/>
      <dgm:spPr/>
    </dgm:pt>
    <dgm:pt modelId="{E39B19CE-2818-4822-B78B-BE871836814E}" type="pres">
      <dgm:prSet presAssocID="{290FB4FE-59EC-4372-98B4-4DF5E15C3D15}" presName="box" presStyleLbl="node1" presStyleIdx="1" presStyleCnt="3"/>
      <dgm:spPr/>
    </dgm:pt>
    <dgm:pt modelId="{9002DB62-8D7B-4E46-BA4E-00F0758229E3}" type="pres">
      <dgm:prSet presAssocID="{290FB4FE-59EC-4372-98B4-4DF5E15C3D15}" presName="img" presStyleLbl="fgImgPlace1" presStyleIdx="1" presStyleCnt="3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</dgm:pt>
    <dgm:pt modelId="{8E35BCD1-31A0-4816-84AF-8775D5A0E5BC}" type="pres">
      <dgm:prSet presAssocID="{290FB4FE-59EC-4372-98B4-4DF5E15C3D15}" presName="text" presStyleLbl="node1" presStyleIdx="1" presStyleCnt="3">
        <dgm:presLayoutVars>
          <dgm:bulletEnabled val="1"/>
        </dgm:presLayoutVars>
      </dgm:prSet>
      <dgm:spPr/>
    </dgm:pt>
    <dgm:pt modelId="{E218D20D-57E1-4C0C-A682-017E620BA963}" type="pres">
      <dgm:prSet presAssocID="{D2AC4953-07D9-4DE0-B4D6-4F5ACD336094}" presName="spacer" presStyleCnt="0"/>
      <dgm:spPr/>
    </dgm:pt>
    <dgm:pt modelId="{036AD745-5FF5-402B-AAF0-AA0EB6AF2D5F}" type="pres">
      <dgm:prSet presAssocID="{B348CA29-12A8-4448-8833-45983E19DE78}" presName="comp" presStyleCnt="0"/>
      <dgm:spPr/>
    </dgm:pt>
    <dgm:pt modelId="{7B22C1FF-8B8B-433C-9996-A905246D57E2}" type="pres">
      <dgm:prSet presAssocID="{B348CA29-12A8-4448-8833-45983E19DE78}" presName="box" presStyleLbl="node1" presStyleIdx="2" presStyleCnt="3"/>
      <dgm:spPr/>
    </dgm:pt>
    <dgm:pt modelId="{A48764EC-5E7F-45D6-AF77-B354AF1C231A}" type="pres">
      <dgm:prSet presAssocID="{B348CA29-12A8-4448-8833-45983E19DE78}" presName="img" presStyleLbl="fgImgPlace1" presStyleIdx="2" presStyleCnt="3"/>
      <dgm:spPr/>
    </dgm:pt>
    <dgm:pt modelId="{9FA2FD88-DC0E-4F90-BAD7-B2B82DBAA767}" type="pres">
      <dgm:prSet presAssocID="{B348CA29-12A8-4448-8833-45983E19DE78}" presName="text" presStyleLbl="node1" presStyleIdx="2" presStyleCnt="3">
        <dgm:presLayoutVars>
          <dgm:bulletEnabled val="1"/>
        </dgm:presLayoutVars>
      </dgm:prSet>
      <dgm:spPr/>
    </dgm:pt>
  </dgm:ptLst>
  <dgm:cxnLst>
    <dgm:cxn modelId="{D4C22A59-819E-4369-B71C-944B113B1A79}" srcId="{7BB82ED0-AFDE-4EF2-BC62-15789D981AA5}" destId="{C2890999-FA0E-4A88-A667-EB882799AB4C}" srcOrd="0" destOrd="0" parTransId="{066426F6-D8CF-4898-92C5-69325CE9EAEB}" sibTransId="{1DE44C1C-0C92-4999-9412-B214A537ED63}"/>
    <dgm:cxn modelId="{CDB87001-E5F0-454D-A5B3-8E7843F688C0}" type="presOf" srcId="{DD1239E8-1E34-4E0C-8159-B68723E2F5A1}" destId="{7B22C1FF-8B8B-433C-9996-A905246D57E2}" srcOrd="0" destOrd="2" presId="urn:microsoft.com/office/officeart/2005/8/layout/vList4"/>
    <dgm:cxn modelId="{68ED9B13-1B52-41D4-86BA-3CFE04B2CA1D}" type="presOf" srcId="{B348CA29-12A8-4448-8833-45983E19DE78}" destId="{7B22C1FF-8B8B-433C-9996-A905246D57E2}" srcOrd="0" destOrd="0" presId="urn:microsoft.com/office/officeart/2005/8/layout/vList4"/>
    <dgm:cxn modelId="{BB6B7002-1F0B-47FA-96C9-D5923E440B13}" type="presOf" srcId="{F9282D48-66F7-43E5-8789-954B18B5E699}" destId="{E39B19CE-2818-4822-B78B-BE871836814E}" srcOrd="0" destOrd="1" presId="urn:microsoft.com/office/officeart/2005/8/layout/vList4"/>
    <dgm:cxn modelId="{BA5DDA18-47DC-4037-B9CE-E7132C635698}" srcId="{B348CA29-12A8-4448-8833-45983E19DE78}" destId="{DD1239E8-1E34-4E0C-8159-B68723E2F5A1}" srcOrd="1" destOrd="0" parTransId="{0C80C943-0A5A-4C6A-AC82-E3A02C8F1CA9}" sibTransId="{6A6F5FCA-A815-4106-8885-487E58ACC1DF}"/>
    <dgm:cxn modelId="{5690A96F-9943-4C46-8817-4A7FE3582CDB}" type="presOf" srcId="{1E4650EB-A710-4DED-AA59-D4439DEB6212}" destId="{681D92B5-C043-4506-93A3-A38459C23682}" srcOrd="1" destOrd="2" presId="urn:microsoft.com/office/officeart/2005/8/layout/vList4"/>
    <dgm:cxn modelId="{79075458-630C-42AA-A450-BBFACB96B1E3}" srcId="{290FB4FE-59EC-4372-98B4-4DF5E15C3D15}" destId="{419DF91D-8680-45CB-B531-45917EC7B1FB}" srcOrd="1" destOrd="0" parTransId="{907B0E1C-2515-44BA-AB93-26C20EC6EF82}" sibTransId="{09A19359-D160-460A-BD54-9E6951701D33}"/>
    <dgm:cxn modelId="{B71AC066-7472-4441-9D85-301EA57FB1A3}" srcId="{3A3F56C0-CD5C-4286-A8A5-E1E193D548F2}" destId="{B348CA29-12A8-4448-8833-45983E19DE78}" srcOrd="2" destOrd="0" parTransId="{1C7045ED-2BDA-43B3-AF22-2C654B22A7E8}" sibTransId="{F18A887F-DFF0-492D-9E8A-99393A1FCB37}"/>
    <dgm:cxn modelId="{2A35ED12-FCD4-45FE-BD8D-87F7040FDDB6}" srcId="{3A3F56C0-CD5C-4286-A8A5-E1E193D548F2}" destId="{290FB4FE-59EC-4372-98B4-4DF5E15C3D15}" srcOrd="1" destOrd="0" parTransId="{86E114FB-5C77-41DE-8B95-F4D7B7B648F7}" sibTransId="{D2AC4953-07D9-4DE0-B4D6-4F5ACD336094}"/>
    <dgm:cxn modelId="{5BC7D5B8-F1CE-4CAB-935B-6574AD2DC98C}" type="presOf" srcId="{7BB82ED0-AFDE-4EF2-BC62-15789D981AA5}" destId="{BF143DAF-FFDA-4DCE-B720-BACA9FED7060}" srcOrd="0" destOrd="0" presId="urn:microsoft.com/office/officeart/2005/8/layout/vList4"/>
    <dgm:cxn modelId="{DAEAAD2B-041E-44B6-A3E8-5D1EBC95EAA0}" type="presOf" srcId="{1E4650EB-A710-4DED-AA59-D4439DEB6212}" destId="{BF143DAF-FFDA-4DCE-B720-BACA9FED7060}" srcOrd="0" destOrd="2" presId="urn:microsoft.com/office/officeart/2005/8/layout/vList4"/>
    <dgm:cxn modelId="{4594E23E-4E35-49E9-A690-7212B28CDC28}" type="presOf" srcId="{290FB4FE-59EC-4372-98B4-4DF5E15C3D15}" destId="{E39B19CE-2818-4822-B78B-BE871836814E}" srcOrd="0" destOrd="0" presId="urn:microsoft.com/office/officeart/2005/8/layout/vList4"/>
    <dgm:cxn modelId="{4920865A-CBE0-4EFE-808B-B37452B03957}" srcId="{3A3F56C0-CD5C-4286-A8A5-E1E193D548F2}" destId="{7BB82ED0-AFDE-4EF2-BC62-15789D981AA5}" srcOrd="0" destOrd="0" parTransId="{7E57254C-CF05-4E9F-8A62-814539EFC715}" sibTransId="{26452F0E-05DE-4C39-9CAF-BF111120F088}"/>
    <dgm:cxn modelId="{F8FA8B54-B992-43D4-8C14-9EFC0CCE7F4E}" type="presOf" srcId="{3A3F56C0-CD5C-4286-A8A5-E1E193D548F2}" destId="{FD228158-D4C7-434A-BFE2-0500920E9A07}" srcOrd="0" destOrd="0" presId="urn:microsoft.com/office/officeart/2005/8/layout/vList4"/>
    <dgm:cxn modelId="{D6B68526-3124-4BEB-AD84-DF41DA9B4F94}" type="presOf" srcId="{52CBDA58-0CB6-4B08-B113-38C75D6E5DB3}" destId="{7B22C1FF-8B8B-433C-9996-A905246D57E2}" srcOrd="0" destOrd="1" presId="urn:microsoft.com/office/officeart/2005/8/layout/vList4"/>
    <dgm:cxn modelId="{D18D6A33-337F-4E55-86C3-238863FD9F00}" type="presOf" srcId="{52CBDA58-0CB6-4B08-B113-38C75D6E5DB3}" destId="{9FA2FD88-DC0E-4F90-BAD7-B2B82DBAA767}" srcOrd="1" destOrd="1" presId="urn:microsoft.com/office/officeart/2005/8/layout/vList4"/>
    <dgm:cxn modelId="{E711FBE2-BB94-4925-997D-7053FCB886E2}" type="presOf" srcId="{C2890999-FA0E-4A88-A667-EB882799AB4C}" destId="{681D92B5-C043-4506-93A3-A38459C23682}" srcOrd="1" destOrd="1" presId="urn:microsoft.com/office/officeart/2005/8/layout/vList4"/>
    <dgm:cxn modelId="{09B48B6B-2ADB-494F-A426-6E8B7A3692B0}" srcId="{B348CA29-12A8-4448-8833-45983E19DE78}" destId="{52CBDA58-0CB6-4B08-B113-38C75D6E5DB3}" srcOrd="0" destOrd="0" parTransId="{5377330A-AD86-465B-B0E9-9E2F14BB16D0}" sibTransId="{A532D776-6BE6-4B6E-9942-F3DF63B02D45}"/>
    <dgm:cxn modelId="{CFC0561A-8E5D-4B4B-B2B0-CBB0C9FD229C}" type="presOf" srcId="{7BB82ED0-AFDE-4EF2-BC62-15789D981AA5}" destId="{681D92B5-C043-4506-93A3-A38459C23682}" srcOrd="1" destOrd="0" presId="urn:microsoft.com/office/officeart/2005/8/layout/vList4"/>
    <dgm:cxn modelId="{1FCF7535-450C-4C10-A699-19476A975B0C}" type="presOf" srcId="{419DF91D-8680-45CB-B531-45917EC7B1FB}" destId="{E39B19CE-2818-4822-B78B-BE871836814E}" srcOrd="0" destOrd="2" presId="urn:microsoft.com/office/officeart/2005/8/layout/vList4"/>
    <dgm:cxn modelId="{F0AB0C0E-AD40-4203-98C6-115AF0188C0F}" type="presOf" srcId="{419DF91D-8680-45CB-B531-45917EC7B1FB}" destId="{8E35BCD1-31A0-4816-84AF-8775D5A0E5BC}" srcOrd="1" destOrd="2" presId="urn:microsoft.com/office/officeart/2005/8/layout/vList4"/>
    <dgm:cxn modelId="{FAF3B882-19F7-4378-945B-A25866FCE339}" srcId="{7BB82ED0-AFDE-4EF2-BC62-15789D981AA5}" destId="{1E4650EB-A710-4DED-AA59-D4439DEB6212}" srcOrd="1" destOrd="0" parTransId="{8E978D73-93B0-4A16-AE78-9BC81ABEAE3D}" sibTransId="{7DAE767D-500C-449F-93B8-C6FCCC9DFA08}"/>
    <dgm:cxn modelId="{93350D73-4549-4FD5-9AAD-B50212E78759}" type="presOf" srcId="{F9282D48-66F7-43E5-8789-954B18B5E699}" destId="{8E35BCD1-31A0-4816-84AF-8775D5A0E5BC}" srcOrd="1" destOrd="1" presId="urn:microsoft.com/office/officeart/2005/8/layout/vList4"/>
    <dgm:cxn modelId="{C22A6E8B-852E-4D15-B09E-47A23249E8DE}" type="presOf" srcId="{C2890999-FA0E-4A88-A667-EB882799AB4C}" destId="{BF143DAF-FFDA-4DCE-B720-BACA9FED7060}" srcOrd="0" destOrd="1" presId="urn:microsoft.com/office/officeart/2005/8/layout/vList4"/>
    <dgm:cxn modelId="{000EEABA-34B9-4EA3-B176-CAA3FBF482DD}" type="presOf" srcId="{DD1239E8-1E34-4E0C-8159-B68723E2F5A1}" destId="{9FA2FD88-DC0E-4F90-BAD7-B2B82DBAA767}" srcOrd="1" destOrd="2" presId="urn:microsoft.com/office/officeart/2005/8/layout/vList4"/>
    <dgm:cxn modelId="{A2CA120D-FC75-4B7A-A202-BDDFCF2C30CA}" srcId="{290FB4FE-59EC-4372-98B4-4DF5E15C3D15}" destId="{F9282D48-66F7-43E5-8789-954B18B5E699}" srcOrd="0" destOrd="0" parTransId="{12C45771-A9FE-4D16-B833-AFE0BA72BC10}" sibTransId="{63B5A4A0-F4EE-4344-A48C-E7DF26530714}"/>
    <dgm:cxn modelId="{F1BD915D-6C60-47DD-AD12-9C390F74B56F}" type="presOf" srcId="{290FB4FE-59EC-4372-98B4-4DF5E15C3D15}" destId="{8E35BCD1-31A0-4816-84AF-8775D5A0E5BC}" srcOrd="1" destOrd="0" presId="urn:microsoft.com/office/officeart/2005/8/layout/vList4"/>
    <dgm:cxn modelId="{9E8AB903-0D0A-4A5F-BDE3-40C4184EA45A}" type="presOf" srcId="{B348CA29-12A8-4448-8833-45983E19DE78}" destId="{9FA2FD88-DC0E-4F90-BAD7-B2B82DBAA767}" srcOrd="1" destOrd="0" presId="urn:microsoft.com/office/officeart/2005/8/layout/vList4"/>
    <dgm:cxn modelId="{00195C8B-1D12-4A2C-83BC-BB336FC027C2}" type="presParOf" srcId="{FD228158-D4C7-434A-BFE2-0500920E9A07}" destId="{713F5D18-1DDA-46E9-94EA-FBB0B1930615}" srcOrd="0" destOrd="0" presId="urn:microsoft.com/office/officeart/2005/8/layout/vList4"/>
    <dgm:cxn modelId="{4D8737B6-CE28-4F51-B651-56EF82EA4666}" type="presParOf" srcId="{713F5D18-1DDA-46E9-94EA-FBB0B1930615}" destId="{BF143DAF-FFDA-4DCE-B720-BACA9FED7060}" srcOrd="0" destOrd="0" presId="urn:microsoft.com/office/officeart/2005/8/layout/vList4"/>
    <dgm:cxn modelId="{C67DA593-F1E8-44BA-A630-413B9D2A1B75}" type="presParOf" srcId="{713F5D18-1DDA-46E9-94EA-FBB0B1930615}" destId="{6168746C-60D5-46F5-8B16-68BDAA2B9592}" srcOrd="1" destOrd="0" presId="urn:microsoft.com/office/officeart/2005/8/layout/vList4"/>
    <dgm:cxn modelId="{D98D17A3-CA29-43F3-A912-B71006D19019}" type="presParOf" srcId="{713F5D18-1DDA-46E9-94EA-FBB0B1930615}" destId="{681D92B5-C043-4506-93A3-A38459C23682}" srcOrd="2" destOrd="0" presId="urn:microsoft.com/office/officeart/2005/8/layout/vList4"/>
    <dgm:cxn modelId="{F80D44C7-8306-469B-B957-0AB300F88149}" type="presParOf" srcId="{FD228158-D4C7-434A-BFE2-0500920E9A07}" destId="{09E621A3-919E-4277-B113-AE4BB0DE84FA}" srcOrd="1" destOrd="0" presId="urn:microsoft.com/office/officeart/2005/8/layout/vList4"/>
    <dgm:cxn modelId="{2B1D5975-204C-421A-B354-D50338884713}" type="presParOf" srcId="{FD228158-D4C7-434A-BFE2-0500920E9A07}" destId="{70225BAD-E55F-435D-B6E7-24DCB5ECFFB0}" srcOrd="2" destOrd="0" presId="urn:microsoft.com/office/officeart/2005/8/layout/vList4"/>
    <dgm:cxn modelId="{FA41BC64-C4A2-4456-AB7D-261A0E8BA6AE}" type="presParOf" srcId="{70225BAD-E55F-435D-B6E7-24DCB5ECFFB0}" destId="{E39B19CE-2818-4822-B78B-BE871836814E}" srcOrd="0" destOrd="0" presId="urn:microsoft.com/office/officeart/2005/8/layout/vList4"/>
    <dgm:cxn modelId="{F7C9B1C1-EFEF-4A47-90FA-AEB17B6C3E6E}" type="presParOf" srcId="{70225BAD-E55F-435D-B6E7-24DCB5ECFFB0}" destId="{9002DB62-8D7B-4E46-BA4E-00F0758229E3}" srcOrd="1" destOrd="0" presId="urn:microsoft.com/office/officeart/2005/8/layout/vList4"/>
    <dgm:cxn modelId="{6F1530AE-3716-479C-92E2-CD5E31255F1F}" type="presParOf" srcId="{70225BAD-E55F-435D-B6E7-24DCB5ECFFB0}" destId="{8E35BCD1-31A0-4816-84AF-8775D5A0E5BC}" srcOrd="2" destOrd="0" presId="urn:microsoft.com/office/officeart/2005/8/layout/vList4"/>
    <dgm:cxn modelId="{802FBFF9-BE83-4A85-8194-100FC55FEB26}" type="presParOf" srcId="{FD228158-D4C7-434A-BFE2-0500920E9A07}" destId="{E218D20D-57E1-4C0C-A682-017E620BA963}" srcOrd="3" destOrd="0" presId="urn:microsoft.com/office/officeart/2005/8/layout/vList4"/>
    <dgm:cxn modelId="{0FD2486B-4B84-4964-A111-CC360C6128FB}" type="presParOf" srcId="{FD228158-D4C7-434A-BFE2-0500920E9A07}" destId="{036AD745-5FF5-402B-AAF0-AA0EB6AF2D5F}" srcOrd="4" destOrd="0" presId="urn:microsoft.com/office/officeart/2005/8/layout/vList4"/>
    <dgm:cxn modelId="{1413A48C-AB1A-4245-821C-EF6D6F10F202}" type="presParOf" srcId="{036AD745-5FF5-402B-AAF0-AA0EB6AF2D5F}" destId="{7B22C1FF-8B8B-433C-9996-A905246D57E2}" srcOrd="0" destOrd="0" presId="urn:microsoft.com/office/officeart/2005/8/layout/vList4"/>
    <dgm:cxn modelId="{256EE167-23AE-4A9B-902C-5221D7A59DB8}" type="presParOf" srcId="{036AD745-5FF5-402B-AAF0-AA0EB6AF2D5F}" destId="{A48764EC-5E7F-45D6-AF77-B354AF1C231A}" srcOrd="1" destOrd="0" presId="urn:microsoft.com/office/officeart/2005/8/layout/vList4"/>
    <dgm:cxn modelId="{4B1215C8-960F-4D45-8D1A-772E0D0E2B31}" type="presParOf" srcId="{036AD745-5FF5-402B-AAF0-AA0EB6AF2D5F}" destId="{9FA2FD88-DC0E-4F90-BAD7-B2B82DBAA76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43DAF-FFDA-4DCE-B720-BACA9FED7060}">
      <dsp:nvSpPr>
        <dsp:cNvPr id="0" name=""/>
        <dsp:cNvSpPr/>
      </dsp:nvSpPr>
      <dsp:spPr>
        <a:xfrm>
          <a:off x="0" y="0"/>
          <a:ext cx="10396538" cy="103485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  <a:sp3d extrusionH="28000" prstMaterial="matte"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20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tr-TR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tr-TR" sz="1600" kern="1200"/>
        </a:p>
      </dsp:txBody>
      <dsp:txXfrm>
        <a:off x="2182792" y="0"/>
        <a:ext cx="8213745" cy="1034851"/>
      </dsp:txXfrm>
    </dsp:sp>
    <dsp:sp modelId="{6168746C-60D5-46F5-8B16-68BDAA2B9592}">
      <dsp:nvSpPr>
        <dsp:cNvPr id="0" name=""/>
        <dsp:cNvSpPr/>
      </dsp:nvSpPr>
      <dsp:spPr>
        <a:xfrm>
          <a:off x="103485" y="103485"/>
          <a:ext cx="2079307" cy="827881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9B19CE-2818-4822-B78B-BE871836814E}">
      <dsp:nvSpPr>
        <dsp:cNvPr id="0" name=""/>
        <dsp:cNvSpPr/>
      </dsp:nvSpPr>
      <dsp:spPr>
        <a:xfrm>
          <a:off x="0" y="1138336"/>
          <a:ext cx="10396538" cy="1034851"/>
        </a:xfrm>
        <a:prstGeom prst="roundRect">
          <a:avLst>
            <a:gd name="adj" fmla="val 10000"/>
          </a:avLst>
        </a:prstGeom>
        <a:solidFill>
          <a:schemeClr val="accent5">
            <a:hueOff val="1509326"/>
            <a:satOff val="-11511"/>
            <a:lumOff val="-5098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  <a:sp3d extrusionH="28000" prstMaterial="matte"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20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tr-TR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tr-TR" sz="1600" kern="1200"/>
        </a:p>
      </dsp:txBody>
      <dsp:txXfrm>
        <a:off x="2182792" y="1138336"/>
        <a:ext cx="8213745" cy="1034851"/>
      </dsp:txXfrm>
    </dsp:sp>
    <dsp:sp modelId="{9002DB62-8D7B-4E46-BA4E-00F0758229E3}">
      <dsp:nvSpPr>
        <dsp:cNvPr id="0" name=""/>
        <dsp:cNvSpPr/>
      </dsp:nvSpPr>
      <dsp:spPr>
        <a:xfrm>
          <a:off x="103485" y="1241821"/>
          <a:ext cx="2079307" cy="82788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5">
                <a:hueOff val="1620296"/>
                <a:satOff val="-9375"/>
                <a:lumOff val="-1649"/>
                <a:alphaOff val="0"/>
                <a:shade val="20000"/>
                <a:satMod val="200000"/>
              </a:schemeClr>
              <a:schemeClr val="accent5">
                <a:hueOff val="1620296"/>
                <a:satOff val="-9375"/>
                <a:lumOff val="-1649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4">
              <a:shade val="60000"/>
            </a:schemeClr>
          </a:solidFill>
          <a:prstDash val="solid"/>
        </a:ln>
        <a:effectLst/>
        <a:sp3d/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</dsp:sp>
    <dsp:sp modelId="{7B22C1FF-8B8B-433C-9996-A905246D57E2}">
      <dsp:nvSpPr>
        <dsp:cNvPr id="0" name=""/>
        <dsp:cNvSpPr/>
      </dsp:nvSpPr>
      <dsp:spPr>
        <a:xfrm>
          <a:off x="0" y="2276673"/>
          <a:ext cx="10396538" cy="1034851"/>
        </a:xfrm>
        <a:prstGeom prst="roundRect">
          <a:avLst>
            <a:gd name="adj" fmla="val 10000"/>
          </a:avLst>
        </a:prstGeom>
        <a:solidFill>
          <a:schemeClr val="accent5">
            <a:hueOff val="3018651"/>
            <a:satOff val="-23022"/>
            <a:lumOff val="-10196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  <a:sp3d extrusionH="28000" prstMaterial="matte"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20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tr-TR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tr-TR" sz="1600" kern="1200"/>
        </a:p>
      </dsp:txBody>
      <dsp:txXfrm>
        <a:off x="2182792" y="2276673"/>
        <a:ext cx="8213745" cy="1034851"/>
      </dsp:txXfrm>
    </dsp:sp>
    <dsp:sp modelId="{A48764EC-5E7F-45D6-AF77-B354AF1C231A}">
      <dsp:nvSpPr>
        <dsp:cNvPr id="0" name=""/>
        <dsp:cNvSpPr/>
      </dsp:nvSpPr>
      <dsp:spPr>
        <a:xfrm>
          <a:off x="103485" y="2380158"/>
          <a:ext cx="2079307" cy="827881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3240591"/>
            <a:satOff val="-18750"/>
            <a:lumOff val="-3297"/>
            <a:alphaOff val="0"/>
          </a:schemeClr>
        </a:solidFill>
        <a:ln>
          <a:noFill/>
        </a:ln>
        <a:effectLst/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B7F208A-CD86-4EFC-A517-E3D49497E7B1}" type="datetimeFigureOut">
              <a:rPr lang="tr-TR" smtClean="0"/>
              <a:t>9.11.2020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643A2BA-1FF8-4005-82DB-6CC2E8B98034}" type="slidenum">
              <a:rPr lang="tr-TR" smtClean="0"/>
              <a:t>‹#›</a:t>
            </a:fld>
            <a:endParaRPr lang="tr-TR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784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208A-CD86-4EFC-A517-E3D49497E7B1}" type="datetimeFigureOut">
              <a:rPr lang="tr-TR" smtClean="0"/>
              <a:t>9.11.2020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2BA-1FF8-4005-82DB-6CC2E8B9803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7266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208A-CD86-4EFC-A517-E3D49497E7B1}" type="datetimeFigureOut">
              <a:rPr lang="tr-TR" smtClean="0"/>
              <a:t>9.11.2020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2BA-1FF8-4005-82DB-6CC2E8B9803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533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208A-CD86-4EFC-A517-E3D49497E7B1}" type="datetimeFigureOut">
              <a:rPr lang="tr-TR" smtClean="0"/>
              <a:t>9.11.2020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2BA-1FF8-4005-82DB-6CC2E8B98034}" type="slidenum">
              <a:rPr lang="tr-TR" smtClean="0"/>
              <a:t>‹#›</a:t>
            </a:fld>
            <a:endParaRPr lang="tr-TR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7252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208A-CD86-4EFC-A517-E3D49497E7B1}" type="datetimeFigureOut">
              <a:rPr lang="tr-TR" smtClean="0"/>
              <a:t>9.11.2020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2BA-1FF8-4005-82DB-6CC2E8B9803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4882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208A-CD86-4EFC-A517-E3D49497E7B1}" type="datetimeFigureOut">
              <a:rPr lang="tr-TR" smtClean="0"/>
              <a:t>9.11.2020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2BA-1FF8-4005-82DB-6CC2E8B9803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1553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208A-CD86-4EFC-A517-E3D49497E7B1}" type="datetimeFigureOut">
              <a:rPr lang="tr-TR" smtClean="0"/>
              <a:t>9.11.2020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2BA-1FF8-4005-82DB-6CC2E8B9803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0248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208A-CD86-4EFC-A517-E3D49497E7B1}" type="datetimeFigureOut">
              <a:rPr lang="tr-TR" smtClean="0"/>
              <a:t>9.11.2020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2BA-1FF8-4005-82DB-6CC2E8B9803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2457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208A-CD86-4EFC-A517-E3D49497E7B1}" type="datetimeFigureOut">
              <a:rPr lang="tr-TR" smtClean="0"/>
              <a:t>9.11.2020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2BA-1FF8-4005-82DB-6CC2E8B9803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1180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208A-CD86-4EFC-A517-E3D49497E7B1}" type="datetimeFigureOut">
              <a:rPr lang="tr-TR" smtClean="0"/>
              <a:t>9.11.2020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2BA-1FF8-4005-82DB-6CC2E8B9803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268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208A-CD86-4EFC-A517-E3D49497E7B1}" type="datetimeFigureOut">
              <a:rPr lang="tr-TR" smtClean="0"/>
              <a:t>9.11.2020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2BA-1FF8-4005-82DB-6CC2E8B9803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4764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208A-CD86-4EFC-A517-E3D49497E7B1}" type="datetimeFigureOut">
              <a:rPr lang="tr-TR" smtClean="0"/>
              <a:t>9.11.2020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2BA-1FF8-4005-82DB-6CC2E8B9803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240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208A-CD86-4EFC-A517-E3D49497E7B1}" type="datetimeFigureOut">
              <a:rPr lang="tr-TR" smtClean="0"/>
              <a:t>9.11.2020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2BA-1FF8-4005-82DB-6CC2E8B9803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7895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208A-CD86-4EFC-A517-E3D49497E7B1}" type="datetimeFigureOut">
              <a:rPr lang="tr-TR" smtClean="0"/>
              <a:t>9.11.2020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2BA-1FF8-4005-82DB-6CC2E8B9803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6155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208A-CD86-4EFC-A517-E3D49497E7B1}" type="datetimeFigureOut">
              <a:rPr lang="tr-TR" smtClean="0"/>
              <a:t>9.11.2020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2BA-1FF8-4005-82DB-6CC2E8B9803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6247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208A-CD86-4EFC-A517-E3D49497E7B1}" type="datetimeFigureOut">
              <a:rPr lang="tr-TR" smtClean="0"/>
              <a:t>9.11.2020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2BA-1FF8-4005-82DB-6CC2E8B9803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2358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208A-CD86-4EFC-A517-E3D49497E7B1}" type="datetimeFigureOut">
              <a:rPr lang="tr-TR" smtClean="0"/>
              <a:t>9.11.2020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2BA-1FF8-4005-82DB-6CC2E8B9803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0124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208A-CD86-4EFC-A517-E3D49497E7B1}" type="datetimeFigureOut">
              <a:rPr lang="tr-TR" smtClean="0"/>
              <a:t>9.11.2020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2BA-1FF8-4005-82DB-6CC2E8B9803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788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B7F208A-CD86-4EFC-A517-E3D49497E7B1}" type="datetimeFigureOut">
              <a:rPr lang="tr-TR" smtClean="0"/>
              <a:t>9.11.2020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643A2BA-1FF8-4005-82DB-6CC2E8B9803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697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  <p:sldLayoutId id="2147484119" r:id="rId13"/>
    <p:sldLayoutId id="2147484120" r:id="rId14"/>
    <p:sldLayoutId id="2147484121" r:id="rId15"/>
    <p:sldLayoutId id="2147484122" r:id="rId16"/>
    <p:sldLayoutId id="2147484123" r:id="rId17"/>
    <p:sldLayoutId id="214748412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Sayfa</a:t>
            </a:r>
            <a:r>
              <a:rPr lang="en-US" dirty="0" smtClean="0"/>
              <a:t> 1	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Paragraf</a:t>
            </a:r>
            <a:r>
              <a:rPr lang="en-US" dirty="0" smtClean="0"/>
              <a:t> 1</a:t>
            </a:r>
            <a:endParaRPr lang="tr-TR" dirty="0"/>
          </a:p>
        </p:txBody>
      </p:sp>
      <p:pic>
        <p:nvPicPr>
          <p:cNvPr id="5" name="taniti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9280" y="1244230"/>
            <a:ext cx="487363" cy="487363"/>
          </a:xfrm>
          <a:prstGeom prst="rect">
            <a:avLst/>
          </a:prstGeom>
        </p:spPr>
      </p:pic>
      <p:sp>
        <p:nvSpPr>
          <p:cNvPr id="6" name="Sağ Ayraç 5"/>
          <p:cNvSpPr/>
          <p:nvPr/>
        </p:nvSpPr>
        <p:spPr bwMode="grayWhite">
          <a:xfrm>
            <a:off x="4084121" y="719934"/>
            <a:ext cx="2276670" cy="3060441"/>
          </a:xfrm>
          <a:prstGeom prst="rightBrac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959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3675" cy="14859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Deneme</a:t>
            </a:r>
            <a:r>
              <a:rPr lang="en-US" dirty="0" smtClean="0"/>
              <a:t> </a:t>
            </a:r>
            <a:r>
              <a:rPr lang="en-US" dirty="0" err="1" smtClean="0"/>
              <a:t>başlık</a:t>
            </a:r>
            <a:r>
              <a:rPr lang="en-US" dirty="0" smtClean="0"/>
              <a:t> </a:t>
            </a:r>
            <a:r>
              <a:rPr lang="en-US" dirty="0" err="1" smtClean="0"/>
              <a:t>deneme</a:t>
            </a:r>
            <a:r>
              <a:rPr lang="en-US" dirty="0" smtClean="0"/>
              <a:t> </a:t>
            </a:r>
            <a:r>
              <a:rPr lang="en-US" dirty="0" err="1" smtClean="0"/>
              <a:t>başlık</a:t>
            </a:r>
            <a:r>
              <a:rPr lang="en-US" dirty="0" smtClean="0"/>
              <a:t> </a:t>
            </a:r>
            <a:r>
              <a:rPr lang="en-US" dirty="0" err="1" smtClean="0"/>
              <a:t>deneme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1000"/>
            <a:ext cx="3260158" cy="3581400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381000"/>
            <a:ext cx="3260160" cy="35814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2" y="381000"/>
            <a:ext cx="3260158" cy="3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9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2906665" y="2967335"/>
            <a:ext cx="6378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Metni buraya yazın</a:t>
            </a:r>
          </a:p>
        </p:txBody>
      </p:sp>
    </p:spTree>
    <p:extLst>
      <p:ext uri="{BB962C8B-B14F-4D97-AF65-F5344CB8AC3E}">
        <p14:creationId xmlns:p14="http://schemas.microsoft.com/office/powerpoint/2010/main" val="213140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Gülen Yüz 3"/>
          <p:cNvSpPr/>
          <p:nvPr/>
        </p:nvSpPr>
        <p:spPr>
          <a:xfrm>
            <a:off x="2790825" y="2505075"/>
            <a:ext cx="6553200" cy="2886075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28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Metin kutusu 3"/>
              <p:cNvSpPr txBox="1"/>
              <p:nvPr/>
            </p:nvSpPr>
            <p:spPr>
              <a:xfrm>
                <a:off x="2279396" y="2635345"/>
                <a:ext cx="8174546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/>
                          <m:e/>
                        </m:mr>
                        <m:mr>
                          <m:e/>
                          <m:e/>
                          <m:e/>
                        </m:mr>
                        <m:mr>
                          <m:e/>
                          <m:e/>
                          <m:e/>
                        </m:mr>
                      </m:m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l-GR" i="1" smtClean="0">
                          <a:latin typeface="Cambria Math" panose="02040503050406030204" pitchFamily="18" charset="0"/>
                        </a:rPr>
                        <m:t>±</m:t>
                      </m:r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  <m:r>
                        <a:rPr lang="el-GR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∓</m:t>
                              </m:r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4" name="Metin kutusu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396" y="2635345"/>
                <a:ext cx="8174546" cy="7564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13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83163" y="2211355"/>
            <a:ext cx="10396883" cy="1381083"/>
          </a:xfr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11/9/2020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5265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Kayıtlı S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4488" y="20633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7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Sayfa</a:t>
            </a:r>
            <a:r>
              <a:rPr lang="en-US" dirty="0" smtClean="0"/>
              <a:t> 2	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Paragraf</a:t>
            </a:r>
            <a:r>
              <a:rPr lang="en-US" dirty="0" smtClean="0"/>
              <a:t> 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366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Sayfa</a:t>
            </a:r>
            <a:r>
              <a:rPr lang="en-US" dirty="0" smtClean="0"/>
              <a:t> 3	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Paragraf</a:t>
            </a:r>
            <a:r>
              <a:rPr lang="en-US" dirty="0" smtClean="0"/>
              <a:t> 3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88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76098" y="4052596"/>
            <a:ext cx="9905998" cy="1905000"/>
          </a:xfrm>
        </p:spPr>
        <p:txBody>
          <a:bodyPr/>
          <a:lstStyle/>
          <a:p>
            <a:r>
              <a:rPr lang="en-US" dirty="0" err="1" smtClean="0"/>
              <a:t>Metint</a:t>
            </a:r>
            <a:r>
              <a:rPr lang="en-US" dirty="0" smtClean="0"/>
              <a:t> </a:t>
            </a:r>
            <a:r>
              <a:rPr lang="en-US" dirty="0" err="1" smtClean="0"/>
              <a:t>kutusu</a:t>
            </a:r>
            <a:endParaRPr lang="tr-TR" dirty="0"/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728179"/>
              </p:ext>
            </p:extLst>
          </p:nvPr>
        </p:nvGraphicFramePr>
        <p:xfrm>
          <a:off x="685800" y="2063750"/>
          <a:ext cx="103965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9308">
                  <a:extLst>
                    <a:ext uri="{9D8B030D-6E8A-4147-A177-3AD203B41FA5}">
                      <a16:colId xmlns:a16="http://schemas.microsoft.com/office/drawing/2014/main" val="2709506999"/>
                    </a:ext>
                  </a:extLst>
                </a:gridCol>
                <a:gridCol w="2079308">
                  <a:extLst>
                    <a:ext uri="{9D8B030D-6E8A-4147-A177-3AD203B41FA5}">
                      <a16:colId xmlns:a16="http://schemas.microsoft.com/office/drawing/2014/main" val="3757790929"/>
                    </a:ext>
                  </a:extLst>
                </a:gridCol>
                <a:gridCol w="2079308">
                  <a:extLst>
                    <a:ext uri="{9D8B030D-6E8A-4147-A177-3AD203B41FA5}">
                      <a16:colId xmlns:a16="http://schemas.microsoft.com/office/drawing/2014/main" val="2285245486"/>
                    </a:ext>
                  </a:extLst>
                </a:gridCol>
                <a:gridCol w="2079308">
                  <a:extLst>
                    <a:ext uri="{9D8B030D-6E8A-4147-A177-3AD203B41FA5}">
                      <a16:colId xmlns:a16="http://schemas.microsoft.com/office/drawing/2014/main" val="383602634"/>
                    </a:ext>
                  </a:extLst>
                </a:gridCol>
                <a:gridCol w="2079308">
                  <a:extLst>
                    <a:ext uri="{9D8B030D-6E8A-4147-A177-3AD203B41FA5}">
                      <a16:colId xmlns:a16="http://schemas.microsoft.com/office/drawing/2014/main" val="1584921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 marL="95968" marR="95968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 marL="95968" marR="95968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 marL="95968" marR="95968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 marL="95968" marR="95968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 marL="95968" marR="95968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59076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 marL="95968" marR="95968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 marL="95968" marR="95968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 marL="95968" marR="95968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 marL="95968" marR="95968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 marL="95968" marR="95968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549223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85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graphicFrame>
        <p:nvGraphicFramePr>
          <p:cNvPr id="6" name="İçerik Yer Tutucus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1519212"/>
              </p:ext>
            </p:extLst>
          </p:nvPr>
        </p:nvGraphicFramePr>
        <p:xfrm>
          <a:off x="1141411" y="2844282"/>
          <a:ext cx="9906000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4999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058357"/>
              </p:ext>
            </p:extLst>
          </p:nvPr>
        </p:nvGraphicFramePr>
        <p:xfrm>
          <a:off x="685800" y="2063750"/>
          <a:ext cx="10396538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466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Van kedisi - Vikipedi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25" y="247650"/>
            <a:ext cx="4582414" cy="5029200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1152524" y="2171700"/>
            <a:ext cx="5495925" cy="4038600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034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taniti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fade in="30250" ou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8463" y="2063750"/>
            <a:ext cx="5891212" cy="3311525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44213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196" y="2171700"/>
            <a:ext cx="326015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9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a Olay">
  <a:themeElements>
    <a:clrScheme name="Ana Olay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Ana Olay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a Olay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TM04033927[[fn=Ana Olay]]</Template>
  <TotalTime>58</TotalTime>
  <Words>120</Words>
  <Application>Microsoft Office PowerPoint</Application>
  <PresentationFormat>Geniş ekran</PresentationFormat>
  <Paragraphs>14</Paragraphs>
  <Slides>15</Slides>
  <Notes>0</Notes>
  <HiddenSlides>0</HiddenSlides>
  <MMClips>3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9" baseType="lpstr">
      <vt:lpstr>Arial</vt:lpstr>
      <vt:lpstr>Cambria Math</vt:lpstr>
      <vt:lpstr>Impact</vt:lpstr>
      <vt:lpstr>Ana Olay</vt:lpstr>
      <vt:lpstr>Sayfa 1 </vt:lpstr>
      <vt:lpstr>Sayfa 2 </vt:lpstr>
      <vt:lpstr>Sayfa 3 </vt:lpstr>
      <vt:lpstr>Metint kutusu</vt:lpstr>
      <vt:lpstr>PowerPoint Sunusu</vt:lpstr>
      <vt:lpstr>PowerPoint Sunusu</vt:lpstr>
      <vt:lpstr>PowerPoint Sunusu</vt:lpstr>
      <vt:lpstr>PowerPoint Sunusu</vt:lpstr>
      <vt:lpstr>PowerPoint Sunusu</vt:lpstr>
      <vt:lpstr>Deneme başlık deneme başlık deneme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Sayfa 1</dc:title>
  <dc:creator>Furkan Gözükara</dc:creator>
  <cp:lastModifiedBy>Furkan Gözükara</cp:lastModifiedBy>
  <cp:revision>6</cp:revision>
  <dcterms:created xsi:type="dcterms:W3CDTF">2020-11-09T12:42:29Z</dcterms:created>
  <dcterms:modified xsi:type="dcterms:W3CDTF">2020-11-09T13:40:59Z</dcterms:modified>
</cp:coreProperties>
</file>